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75" r:id="rId14"/>
    <p:sldId id="276" r:id="rId15"/>
    <p:sldId id="273" r:id="rId16"/>
    <p:sldId id="267" r:id="rId17"/>
    <p:sldId id="278" r:id="rId18"/>
    <p:sldId id="268" r:id="rId19"/>
    <p:sldId id="270" r:id="rId20"/>
    <p:sldId id="272" r:id="rId21"/>
    <p:sldId id="271" r:id="rId22"/>
    <p:sldId id="269" r:id="rId23"/>
    <p:sldId id="274" r:id="rId24"/>
    <p:sldId id="277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318B-6C91-485E-A317-B6F1859D236E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83AE4-38C7-49EE-ACE5-802701B12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3AE4-38C7-49EE-ACE5-802701B122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3AE4-38C7-49EE-ACE5-802701B122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-304800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71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02920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9058218_DSC03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0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10540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143000" y="13280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সেসবকে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১।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২।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pirgonj-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,,16865191_401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61" y="0"/>
            <a:ext cx="9019739" cy="5305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dd1e2195.jpg.600.0x407.8125_q85_crop-sm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i Sri Ranir Ma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19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938_212731285550624_2077744852_n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প্যাগোডা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pura_ch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2480"/>
            <a:ext cx="8382000" cy="529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গির্জা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9778"/>
            <a:ext cx="9144000" cy="530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দ্বিজেন্দ্র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শুক্রীবাড়ী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আজমিরীগঞ্জ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423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64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9873497d207071ad2cd8f00422b393f-400x29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24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98"/>
            <a:ext cx="9144000" cy="5347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প্যাগোডা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গির্জা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ওশিশু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১।সম্পদ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26_260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8610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১।তিনটি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_31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4971"/>
            <a:ext cx="9144000" cy="494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d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28600" y="260615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৪০মিনিট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আবেগসৃষ্টিঃ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habigonj\Desktop\dwijendra picture\Extracted_pink_r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543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6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১. ১।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 ১. ২ 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304800" y="1615336"/>
            <a:ext cx="8153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39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986"/>
            <a:ext cx="9144000" cy="5033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05401"/>
            <a:ext cx="868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175</Words>
  <Application>Microsoft Office PowerPoint</Application>
  <PresentationFormat>On-screen Show (4:3)</PresentationFormat>
  <Paragraphs>49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pti habigonj</cp:lastModifiedBy>
  <cp:revision>161</cp:revision>
  <dcterms:created xsi:type="dcterms:W3CDTF">2006-08-16T00:00:00Z</dcterms:created>
  <dcterms:modified xsi:type="dcterms:W3CDTF">2014-05-21T11:21:58Z</dcterms:modified>
</cp:coreProperties>
</file>